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endParaRPr b="0" lang="fr-FR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3A2AA8-BA71-47F2-8AB4-F5864F19D1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endParaRPr b="0" lang="fr-FR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468862-3900-4D0A-9FA4-EB325EA3C6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b="0" lang="fr-FR" sz="3300" spc="-1" strike="noStrike">
                <a:solidFill>
                  <a:srgbClr val="050505"/>
                </a:solidFill>
                <a:latin typeface="Times New Roman"/>
              </a:rPr>
              <a:t>Cliquez pour éditer le format du texte-titre</a:t>
            </a:r>
            <a:endParaRPr b="0" lang="fr-FR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Cliquez pour éditer le format du plan de texte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50505"/>
                </a:solidFill>
                <a:latin typeface="Arial"/>
              </a:rPr>
              <a:t>Second niveau de plan</a:t>
            </a:r>
            <a:endParaRPr b="0" lang="fr-FR" sz="2100" spc="-1" strike="noStrike">
              <a:solidFill>
                <a:srgbClr val="050505"/>
              </a:solidFill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50505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50505"/>
              </a:solidFill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1500" spc="-1" strike="noStrike">
                <a:solidFill>
                  <a:srgbClr val="050505"/>
                </a:solidFill>
                <a:latin typeface="Arial"/>
              </a:rPr>
              <a:t>Quatrième niveau de plan</a:t>
            </a:r>
            <a:endParaRPr b="0" lang="fr-FR" sz="1500" spc="-1" strike="noStrike">
              <a:solidFill>
                <a:srgbClr val="050505"/>
              </a:solidFill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1500" spc="-1" strike="noStrike">
                <a:solidFill>
                  <a:srgbClr val="050505"/>
                </a:solidFill>
                <a:latin typeface="Arial"/>
              </a:rPr>
              <a:t>Cinquième niveau de plan</a:t>
            </a:r>
            <a:endParaRPr b="0" lang="fr-FR" sz="1500" spc="-1" strike="noStrike">
              <a:solidFill>
                <a:srgbClr val="050505"/>
              </a:solidFill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1500" spc="-1" strike="noStrike">
                <a:solidFill>
                  <a:srgbClr val="050505"/>
                </a:solidFill>
                <a:latin typeface="Arial"/>
              </a:rPr>
              <a:t>Sixième niveau de plan</a:t>
            </a:r>
            <a:endParaRPr b="0" lang="fr-FR" sz="1500" spc="-1" strike="noStrike">
              <a:solidFill>
                <a:srgbClr val="050505"/>
              </a:solidFill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1500" spc="-1" strike="noStrike">
                <a:solidFill>
                  <a:srgbClr val="050505"/>
                </a:solidFill>
                <a:latin typeface="Arial"/>
              </a:rPr>
              <a:t>Septième niveau de plan</a:t>
            </a:r>
            <a:endParaRPr b="0" lang="fr-FR" sz="15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60E7A31A-C5D6-4603-9D63-3007228C4042}" type="slidenum">
              <a:rPr b="0" lang="fr-FR" sz="14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"/>
          <p:cNvCxnSpPr>
            <a:stCxn id="6" idx="6"/>
            <a:endCxn id="7" idx="2"/>
          </p:cNvCxnSpPr>
          <p:nvPr/>
        </p:nvCxnSpPr>
        <p:spPr>
          <a:xfrm>
            <a:off x="540000" y="30636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8" name=""/>
          <p:cNvCxnSpPr>
            <a:stCxn id="9" idx="6"/>
            <a:endCxn id="10" idx="2"/>
          </p:cNvCxnSpPr>
          <p:nvPr/>
        </p:nvCxnSpPr>
        <p:spPr>
          <a:xfrm>
            <a:off x="720000" y="486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1" name=""/>
          <p:cNvCxnSpPr>
            <a:stCxn id="12" idx="6"/>
            <a:endCxn id="13" idx="2"/>
          </p:cNvCxnSpPr>
          <p:nvPr/>
        </p:nvCxnSpPr>
        <p:spPr>
          <a:xfrm>
            <a:off x="864000" y="70236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" name=""/>
          <p:cNvCxnSpPr>
            <a:stCxn id="15" idx="6"/>
            <a:endCxn id="16" idx="2"/>
          </p:cNvCxnSpPr>
          <p:nvPr/>
        </p:nvCxnSpPr>
        <p:spPr>
          <a:xfrm>
            <a:off x="720000" y="126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7" name=""/>
          <p:cNvCxnSpPr>
            <a:stCxn id="18" idx="6"/>
            <a:endCxn id="19" idx="2"/>
          </p:cNvCxnSpPr>
          <p:nvPr/>
        </p:nvCxnSpPr>
        <p:spPr>
          <a:xfrm>
            <a:off x="864000" y="95436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0" name=""/>
          <p:cNvCxnSpPr>
            <a:stCxn id="21" idx="6"/>
            <a:endCxn id="22" idx="2"/>
          </p:cNvCxnSpPr>
          <p:nvPr/>
        </p:nvCxnSpPr>
        <p:spPr>
          <a:xfrm rot="10800000">
            <a:off x="540000" y="135036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3" name=""/>
          <p:cNvCxnSpPr>
            <a:stCxn id="24" idx="6"/>
            <a:endCxn id="25" idx="2"/>
          </p:cNvCxnSpPr>
          <p:nvPr/>
        </p:nvCxnSpPr>
        <p:spPr>
          <a:xfrm rot="10800000">
            <a:off x="720000" y="1170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6" name=""/>
          <p:cNvCxnSpPr>
            <a:stCxn id="27" idx="6"/>
            <a:endCxn id="28" idx="2"/>
          </p:cNvCxnSpPr>
          <p:nvPr/>
        </p:nvCxnSpPr>
        <p:spPr>
          <a:xfrm rot="10800000">
            <a:off x="720000" y="1530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9" name=""/>
          <p:cNvCxnSpPr>
            <a:stCxn id="30" idx="6"/>
            <a:endCxn id="31" idx="2"/>
          </p:cNvCxnSpPr>
          <p:nvPr/>
        </p:nvCxnSpPr>
        <p:spPr>
          <a:xfrm rot="10800000">
            <a:off x="864000" y="174636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2" name=""/>
          <p:cNvCxnSpPr>
            <a:stCxn id="33" idx="6"/>
            <a:endCxn id="34" idx="2"/>
          </p:cNvCxnSpPr>
          <p:nvPr/>
        </p:nvCxnSpPr>
        <p:spPr>
          <a:xfrm rot="10800000">
            <a:off x="864000" y="199836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5" name=""/>
          <p:cNvCxnSpPr>
            <a:stCxn id="36" idx="6"/>
            <a:endCxn id="37" idx="2"/>
          </p:cNvCxnSpPr>
          <p:nvPr/>
        </p:nvCxnSpPr>
        <p:spPr>
          <a:xfrm>
            <a:off x="540000" y="239436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8" name=""/>
          <p:cNvCxnSpPr>
            <a:stCxn id="39" idx="6"/>
            <a:endCxn id="40" idx="2"/>
          </p:cNvCxnSpPr>
          <p:nvPr/>
        </p:nvCxnSpPr>
        <p:spPr>
          <a:xfrm>
            <a:off x="720000" y="2214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1" name=""/>
          <p:cNvCxnSpPr>
            <a:stCxn id="42" idx="6"/>
            <a:endCxn id="43" idx="2"/>
          </p:cNvCxnSpPr>
          <p:nvPr/>
        </p:nvCxnSpPr>
        <p:spPr>
          <a:xfrm>
            <a:off x="720000" y="2583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4" name=""/>
          <p:cNvCxnSpPr>
            <a:stCxn id="45" idx="6"/>
            <a:endCxn id="46" idx="2"/>
          </p:cNvCxnSpPr>
          <p:nvPr/>
        </p:nvCxnSpPr>
        <p:spPr>
          <a:xfrm>
            <a:off x="864000" y="2799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7" name=""/>
          <p:cNvCxnSpPr>
            <a:stCxn id="48" idx="6"/>
            <a:endCxn id="49" idx="2"/>
          </p:cNvCxnSpPr>
          <p:nvPr/>
        </p:nvCxnSpPr>
        <p:spPr>
          <a:xfrm>
            <a:off x="864000" y="3051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0" name=""/>
          <p:cNvCxnSpPr>
            <a:stCxn id="51" idx="6"/>
            <a:endCxn id="52" idx="2"/>
          </p:cNvCxnSpPr>
          <p:nvPr/>
        </p:nvCxnSpPr>
        <p:spPr>
          <a:xfrm rot="10800000">
            <a:off x="540000" y="344772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3" name=""/>
          <p:cNvCxnSpPr>
            <a:stCxn id="54" idx="6"/>
            <a:endCxn id="55" idx="2"/>
          </p:cNvCxnSpPr>
          <p:nvPr/>
        </p:nvCxnSpPr>
        <p:spPr>
          <a:xfrm rot="10800000">
            <a:off x="738720" y="3267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6" name=""/>
          <p:cNvCxnSpPr>
            <a:stCxn id="57" idx="6"/>
            <a:endCxn id="58" idx="2"/>
          </p:cNvCxnSpPr>
          <p:nvPr/>
        </p:nvCxnSpPr>
        <p:spPr>
          <a:xfrm rot="10800000">
            <a:off x="729360" y="3636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9" name=""/>
          <p:cNvCxnSpPr>
            <a:stCxn id="60" idx="6"/>
            <a:endCxn id="61" idx="2"/>
          </p:cNvCxnSpPr>
          <p:nvPr/>
        </p:nvCxnSpPr>
        <p:spPr>
          <a:xfrm rot="10800000">
            <a:off x="873360" y="3852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2" name=""/>
          <p:cNvCxnSpPr>
            <a:stCxn id="63" idx="6"/>
            <a:endCxn id="64" idx="2"/>
          </p:cNvCxnSpPr>
          <p:nvPr/>
        </p:nvCxnSpPr>
        <p:spPr>
          <a:xfrm rot="10800000">
            <a:off x="873360" y="4104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5" name=""/>
          <p:cNvCxnSpPr>
            <a:stCxn id="66" idx="6"/>
            <a:endCxn id="67" idx="2"/>
          </p:cNvCxnSpPr>
          <p:nvPr/>
        </p:nvCxnSpPr>
        <p:spPr>
          <a:xfrm>
            <a:off x="549360" y="450072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8" name=""/>
          <p:cNvCxnSpPr>
            <a:stCxn id="69" idx="6"/>
            <a:endCxn id="70" idx="2"/>
          </p:cNvCxnSpPr>
          <p:nvPr/>
        </p:nvCxnSpPr>
        <p:spPr>
          <a:xfrm>
            <a:off x="729360" y="4320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1" name=""/>
          <p:cNvCxnSpPr>
            <a:stCxn id="72" idx="6"/>
            <a:endCxn id="73" idx="2"/>
          </p:cNvCxnSpPr>
          <p:nvPr/>
        </p:nvCxnSpPr>
        <p:spPr>
          <a:xfrm>
            <a:off x="729360" y="4680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4" name=""/>
          <p:cNvCxnSpPr>
            <a:stCxn id="75" idx="6"/>
            <a:endCxn id="76" idx="2"/>
          </p:cNvCxnSpPr>
          <p:nvPr/>
        </p:nvCxnSpPr>
        <p:spPr>
          <a:xfrm>
            <a:off x="873360" y="4896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7" name=""/>
          <p:cNvCxnSpPr>
            <a:stCxn id="78" idx="6"/>
            <a:endCxn id="79" idx="2"/>
          </p:cNvCxnSpPr>
          <p:nvPr/>
        </p:nvCxnSpPr>
        <p:spPr>
          <a:xfrm>
            <a:off x="873360" y="5148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80" name=""/>
          <p:cNvCxnSpPr>
            <a:stCxn id="81" idx="6"/>
            <a:endCxn id="82" idx="2"/>
          </p:cNvCxnSpPr>
          <p:nvPr/>
        </p:nvCxnSpPr>
        <p:spPr>
          <a:xfrm rot="10800000">
            <a:off x="549360" y="554472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83" name=""/>
          <p:cNvCxnSpPr>
            <a:stCxn id="84" idx="6"/>
            <a:endCxn id="85" idx="2"/>
          </p:cNvCxnSpPr>
          <p:nvPr/>
        </p:nvCxnSpPr>
        <p:spPr>
          <a:xfrm rot="10800000">
            <a:off x="729360" y="5364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sp>
        <p:nvSpPr>
          <p:cNvPr id="7" name=""/>
          <p:cNvSpPr/>
          <p:nvPr/>
        </p:nvSpPr>
        <p:spPr>
          <a:xfrm>
            <a:off x="1260000" y="21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"/>
          <p:cNvSpPr/>
          <p:nvPr/>
        </p:nvSpPr>
        <p:spPr>
          <a:xfrm>
            <a:off x="1080000" y="39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1080000" y="3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936000" y="612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936000" y="864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 flipH="1">
            <a:off x="1260000" y="1260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 flipH="1">
            <a:off x="1080000" y="1080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 flipH="1">
            <a:off x="1080000" y="1440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 flipH="1">
            <a:off x="936000" y="165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936000" y="1908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1260000" y="2304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1080000" y="2124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1080000" y="2493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936000" y="2709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936000" y="2961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 flipH="1">
            <a:off x="1260000" y="3357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 flipH="1">
            <a:off x="1098720" y="3177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 flipH="1">
            <a:off x="1089360" y="3546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 flipH="1">
            <a:off x="945360" y="3762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 flipH="1">
            <a:off x="945360" y="4014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1269360" y="4410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1089360" y="4230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1089360" y="4590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945360" y="4806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945360" y="5058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 flipH="1">
            <a:off x="369360" y="5454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 flipH="1">
            <a:off x="549360" y="5274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"/>
          <p:cNvSpPr/>
          <p:nvPr/>
        </p:nvSpPr>
        <p:spPr>
          <a:xfrm>
            <a:off x="360000" y="21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540000" y="39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540000" y="3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684000" y="612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84000" y="864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 flipH="1">
            <a:off x="360000" y="1260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 flipH="1">
            <a:off x="540000" y="1080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 flipH="1">
            <a:off x="540000" y="1440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 flipH="1">
            <a:off x="684000" y="165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 flipH="1">
            <a:off x="684000" y="1908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360000" y="2304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540000" y="2124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540000" y="2493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684000" y="2709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684000" y="2961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 flipH="1">
            <a:off x="360000" y="3357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 flipH="1">
            <a:off x="558720" y="3177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 flipH="1">
            <a:off x="549360" y="3546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 flipH="1">
            <a:off x="693360" y="3762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 flipH="1">
            <a:off x="693360" y="4014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369360" y="4410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549360" y="4230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549360" y="4590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693360" y="4806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693360" y="5058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 flipH="1">
            <a:off x="1269360" y="5454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 flipH="1">
            <a:off x="1089360" y="5274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mann.fr/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b="0" lang="fr-FR" sz="3300" spc="-1" strike="noStrike">
                <a:solidFill>
                  <a:srgbClr val="050505"/>
                </a:solidFill>
                <a:latin typeface="Times New Roman"/>
              </a:rPr>
              <a:t>Chris MANN</a:t>
            </a:r>
            <a:endParaRPr b="0" lang="fr-FR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Présentation &amp; Anecdotes</a:t>
            </a: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Groupe de soutien entre pairs TDAH ou non</a:t>
            </a: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4564440" y="3304440"/>
            <a:ext cx="2095560" cy="209556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879974-1328-46C7-8866-92CE0ED56F6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b="0" lang="fr-FR" sz="3300" spc="-1" strike="noStrike">
                <a:solidFill>
                  <a:srgbClr val="050505"/>
                </a:solidFill>
                <a:latin typeface="Times New Roman"/>
              </a:rPr>
              <a:t>Chris MANN Présentation</a:t>
            </a:r>
            <a:endParaRPr b="0" lang="fr-FR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Formé à Sciences Po. Supélec et Oberlin College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Ne sait pas son devenir quand il sera grand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Tours de magie plus que Mohammad Ali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PCH chien d’accompagnement plus qu’Anne Hidalgo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Jessie Jackson plus que le COVID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Bénévole HyperSupers et peut-être coach TDAH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Tout sur </a:t>
            </a:r>
            <a:r>
              <a:rPr b="0" lang="fr-FR" sz="2400" spc="-1" strike="noStrike">
                <a:solidFill>
                  <a:srgbClr val="050505"/>
                </a:solidFill>
                <a:latin typeface="Arial"/>
                <a:hlinkClick r:id="rId1"/>
              </a:rPr>
              <a:t>www.mann.fr</a:t>
            </a: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 (biographie, activités, etc)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8208000" y="0"/>
            <a:ext cx="2196000" cy="219600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8B3508-63D8-45E0-8377-4D4B508C218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b="0" lang="fr-FR" sz="3300" spc="-1" strike="noStrike">
                <a:solidFill>
                  <a:srgbClr val="050505"/>
                </a:solidFill>
                <a:latin typeface="Times New Roman"/>
              </a:rPr>
              <a:t>Groupe de soutien virtuel entre paires</a:t>
            </a:r>
            <a:endParaRPr b="0" lang="fr-FR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Expériences éprouvées par ADDA (add.org)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50505"/>
                </a:solidFill>
                <a:latin typeface="Arial"/>
              </a:rPr>
              <a:t>Principe créé il y a plus de 30 ans par Ari Tuckman</a:t>
            </a:r>
            <a:endParaRPr b="0" lang="fr-FR" sz="2100" spc="-1" strike="noStrike">
              <a:solidFill>
                <a:srgbClr val="050505"/>
              </a:solidFill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50505"/>
                </a:solidFill>
                <a:latin typeface="Arial"/>
              </a:rPr>
              <a:t>Particularités pour des pairs TDAH</a:t>
            </a:r>
            <a:endParaRPr b="0" lang="fr-FR" sz="2100" spc="-1" strike="noStrike">
              <a:solidFill>
                <a:srgbClr val="050505"/>
              </a:solidFill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50505"/>
                </a:solidFill>
                <a:latin typeface="Arial"/>
              </a:rPr>
              <a:t>Formation en six séances utiles</a:t>
            </a:r>
            <a:endParaRPr b="0" lang="fr-FR" sz="21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Équilibres à trouver pour énergie</a:t>
            </a: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, amour et pérennité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Soutien structurel après 5 ans constant et nécessaire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50505"/>
                </a:solidFill>
                <a:latin typeface="Arial"/>
              </a:rPr>
              <a:t>Retours d’expérience et question de professionnalisation</a:t>
            </a:r>
            <a:endParaRPr b="0" lang="fr-FR" sz="2400" spc="-1" strike="noStrike">
              <a:solidFill>
                <a:srgbClr val="050505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rcRect l="0" t="0" r="0" b="50624"/>
          <a:stretch/>
        </p:blipFill>
        <p:spPr>
          <a:xfrm>
            <a:off x="3276000" y="4500000"/>
            <a:ext cx="2133000" cy="1052640"/>
          </a:xfrm>
          <a:prstGeom prst="rect">
            <a:avLst/>
          </a:prstGeom>
          <a:ln w="18000"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rcRect l="0" t="49342" r="0" b="0"/>
          <a:stretch/>
        </p:blipFill>
        <p:spPr>
          <a:xfrm>
            <a:off x="5643000" y="4500000"/>
            <a:ext cx="2133000" cy="108000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B26CDC-D153-453D-B9D2-D5FD77D3616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LibreOffice/7.6.7.2$Linux_X86_64 LibreOffice_project/60$Build-2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2024-06-10T06:16:40Z</dcterms:created>
  <dc:creator/>
  <dc:description/>
  <dc:language>fr-FR</dc:language>
  <cp:lastModifiedBy/>
  <cp:lastPrinted>2024-06-10T06:41:18Z</cp:lastPrinted>
  <dcterms:modified xsi:type="dcterms:W3CDTF">2024-06-10T06:40:42Z</dcterms:modified>
  <cp:revision>3</cp:revision>
  <dc:subject/>
  <dc:title>DNA</dc:title>
</cp:coreProperties>
</file>